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6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858" y="-5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0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1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5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0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2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9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7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11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7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C44BC-E134-422A-AC03-CAC8E575A80E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22E8C-1D6E-4BC3-907A-718C066C6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41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Прямоугольник 4"/>
          <p:cNvSpPr/>
          <p:nvPr/>
        </p:nvSpPr>
        <p:spPr>
          <a:xfrm>
            <a:off x="1727684" y="2348880"/>
            <a:ext cx="5688632" cy="175432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Comic Sans MS" pitchFamily="66" charset="0"/>
              </a:rPr>
              <a:t>Учитель –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Comic Sans MS" pitchFamily="66" charset="0"/>
              </a:rPr>
              <a:t>это призвание!</a:t>
            </a:r>
            <a:endParaRPr lang="ru-RU" sz="5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5" b="839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8128"/>
            <a:ext cx="5328592" cy="28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7170" name="Picture 2" descr="https://sun9-41.userapi.com/c857728/v857728437/19d8ab/4A7JipwFry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 r="7319" b="10201"/>
          <a:stretch/>
        </p:blipFill>
        <p:spPr bwMode="auto">
          <a:xfrm>
            <a:off x="134524" y="845515"/>
            <a:ext cx="894498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2218" y="11086"/>
            <a:ext cx="8229600" cy="8344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003300"/>
                </a:solidFill>
                <a:latin typeface="Comic Sans MS" pitchFamily="66" charset="0"/>
                <a:ea typeface="+mn-ea"/>
                <a:cs typeface="+mn-cs"/>
              </a:rPr>
              <a:t>Поднимали целину</a:t>
            </a:r>
            <a:endParaRPr lang="ru-RU" sz="3200" b="1" i="1" dirty="0">
              <a:solidFill>
                <a:srgbClr val="0033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8194" name="Picture 2" descr="https://sun9-50.userapi.com/c854324/v854324437/21054b/FAttcMp6ql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9733" r="4566" b="6128"/>
          <a:stretch/>
        </p:blipFill>
        <p:spPr bwMode="auto">
          <a:xfrm>
            <a:off x="175315" y="328597"/>
            <a:ext cx="8838057" cy="61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9218" name="Picture 2" descr="https://sun9-52.userapi.com/c858520/v858520437/11f0de/ZK75ktB18Y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8821" y="-855316"/>
            <a:ext cx="6393216" cy="85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3658" y="415916"/>
            <a:ext cx="8229600" cy="8344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003300"/>
                </a:solidFill>
                <a:latin typeface="Comic Sans MS" pitchFamily="66" charset="0"/>
                <a:ea typeface="+mn-ea"/>
                <a:cs typeface="+mn-cs"/>
              </a:rPr>
              <a:t>Экскурсия в Краснодон</a:t>
            </a:r>
            <a:endParaRPr lang="ru-RU" sz="3200" b="1" i="1" dirty="0">
              <a:solidFill>
                <a:srgbClr val="003300"/>
              </a:solidFill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6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10242" name="Picture 2" descr="https://sun9-31.userapi.com/c206616/v206616437/a88e2/beyvhxzmPt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t="9811" r="11961" b="5384"/>
          <a:stretch/>
        </p:blipFill>
        <p:spPr bwMode="auto">
          <a:xfrm rot="16200000">
            <a:off x="1513128" y="-1043166"/>
            <a:ext cx="6117748" cy="86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11266" name="Picture 2" descr="https://sun9-70.userapi.com/c855224/v855224437/20752f/3ozd_4ti6i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3423" r="11962" b="15494"/>
          <a:stretch/>
        </p:blipFill>
        <p:spPr bwMode="auto">
          <a:xfrm>
            <a:off x="289774" y="548680"/>
            <a:ext cx="8560204" cy="55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5" name="Picture 2" descr="https://sun9-22.userapi.com/c858424/v858424509/197b06/U-a1U9Rrho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3620" r="4793" b="1993"/>
          <a:stretch/>
        </p:blipFill>
        <p:spPr bwMode="auto">
          <a:xfrm rot="16200000">
            <a:off x="1456020" y="-829857"/>
            <a:ext cx="6243928" cy="85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654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9-58.userapi.com/c206820/v206820957/ac96b/PQEUjLse2q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6423" r="1423" b="10987"/>
          <a:stretch/>
        </p:blipFill>
        <p:spPr bwMode="auto">
          <a:xfrm rot="10800000">
            <a:off x="107504" y="908720"/>
            <a:ext cx="8915400" cy="57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8887" y="74291"/>
            <a:ext cx="8229600" cy="8344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003300"/>
                </a:solidFill>
                <a:latin typeface="Comic Sans MS" pitchFamily="66" charset="0"/>
                <a:ea typeface="+mn-ea"/>
                <a:cs typeface="+mn-cs"/>
              </a:rPr>
              <a:t>Встреча выпускников 30 лет спустя</a:t>
            </a:r>
            <a:endParaRPr lang="ru-RU" sz="3200" b="1" i="1" dirty="0">
              <a:solidFill>
                <a:srgbClr val="003300"/>
              </a:solidFill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97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7174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13648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10.userapi.com/c855528/v855528451/2056dd/QeeDh0eV83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5075" r="6719" b="1582"/>
          <a:stretch/>
        </p:blipFill>
        <p:spPr bwMode="auto">
          <a:xfrm rot="16200000">
            <a:off x="5087202" y="1028386"/>
            <a:ext cx="3384376" cy="472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-171400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sun9-68.userapi.com/c206824/v206824437/aba4a/LgFLSbBuwo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7" t="30084" r="28848" b="4117"/>
          <a:stretch/>
        </p:blipFill>
        <p:spPr bwMode="auto">
          <a:xfrm>
            <a:off x="107504" y="624753"/>
            <a:ext cx="4248472" cy="59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pic>
        <p:nvPicPr>
          <p:cNvPr id="16386" name="Picture 2" descr="https://sun9-31.userapi.com/c854520/v854520957/20ef44/NF3633x3Iw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4379" r="4078" b="10301"/>
          <a:stretch/>
        </p:blipFill>
        <p:spPr bwMode="auto">
          <a:xfrm rot="16200000">
            <a:off x="1409372" y="1145044"/>
            <a:ext cx="6542854" cy="45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022" y="5301208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0232" y="4221087"/>
            <a:ext cx="206178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Кибец</a:t>
            </a:r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Лидия Ивановна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753016"/>
            <a:ext cx="235673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Солосенко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Наталия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3792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23928" y="548681"/>
            <a:ext cx="4464496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C00000"/>
                </a:solidFill>
              </a:rPr>
              <a:t>СОЛОСЕНКО НАТАЛИЯ ПАВЛОВНА</a:t>
            </a:r>
            <a:r>
              <a:rPr lang="ru-RU" sz="22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родилась </a:t>
            </a:r>
            <a:r>
              <a:rPr lang="ru-RU" sz="2400" dirty="0" smtClean="0">
                <a:solidFill>
                  <a:srgbClr val="002060"/>
                </a:solidFill>
              </a:rPr>
              <a:t>22 мая 1981 </a:t>
            </a:r>
            <a:r>
              <a:rPr lang="ru-RU" sz="2400" dirty="0">
                <a:solidFill>
                  <a:srgbClr val="002060"/>
                </a:solidFill>
              </a:rPr>
              <a:t>года в </a:t>
            </a:r>
            <a:endParaRPr lang="ru-RU" sz="2400" dirty="0" smtClean="0">
              <a:solidFill>
                <a:srgbClr val="002060"/>
              </a:solidFill>
            </a:endParaRPr>
          </a:p>
          <a:p>
            <a:pPr fontAlgn="base"/>
            <a:r>
              <a:rPr lang="ru-RU" sz="2400" dirty="0" smtClean="0">
                <a:solidFill>
                  <a:srgbClr val="002060"/>
                </a:solidFill>
              </a:rPr>
              <a:t>г. Алчевск. Окончила среднюю школу №19 г. Брянка. </a:t>
            </a:r>
            <a:r>
              <a:rPr lang="ru-RU" sz="2400" dirty="0">
                <a:solidFill>
                  <a:srgbClr val="002060"/>
                </a:solidFill>
              </a:rPr>
              <a:t>В 1998 году поступила в Донбасский горно-металлургический институт на специальность «Обработка металлов давлением».</a:t>
            </a:r>
          </a:p>
          <a:p>
            <a:pPr fontAlgn="base"/>
            <a:r>
              <a:rPr lang="ru-RU" sz="2400" dirty="0">
                <a:solidFill>
                  <a:srgbClr val="002060"/>
                </a:solidFill>
              </a:rPr>
              <a:t>Квалификация – </a:t>
            </a:r>
            <a:r>
              <a:rPr lang="ru-RU" sz="2400" dirty="0" smtClean="0">
                <a:solidFill>
                  <a:srgbClr val="002060"/>
                </a:solidFill>
              </a:rPr>
              <a:t>инженер-металлург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pPr fontAlgn="base"/>
            <a:r>
              <a:rPr lang="ru-RU" sz="2400" dirty="0">
                <a:solidFill>
                  <a:srgbClr val="002060"/>
                </a:solidFill>
              </a:rPr>
              <a:t>В 2003 году принята на работу в Индустриальный техникум </a:t>
            </a:r>
            <a:r>
              <a:rPr lang="ru-RU" sz="2400" dirty="0" err="1" smtClean="0">
                <a:solidFill>
                  <a:srgbClr val="002060"/>
                </a:solidFill>
              </a:rPr>
              <a:t>ДонГТУ</a:t>
            </a:r>
            <a:r>
              <a:rPr lang="ru-RU" sz="2400" dirty="0" smtClean="0">
                <a:solidFill>
                  <a:srgbClr val="002060"/>
                </a:solidFill>
              </a:rPr>
              <a:t> лаборантом, в 2005 году переведена на должность преподавателя </a:t>
            </a:r>
            <a:r>
              <a:rPr lang="ru-RU" sz="2400" dirty="0">
                <a:solidFill>
                  <a:srgbClr val="002060"/>
                </a:solidFill>
              </a:rPr>
              <a:t>специальных металлургических дисциплин.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Picture 7" descr="C:\Users\НАТАЛИ\Downloads\image-2020-03-16 22_59_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3913" r="8621" b="21014"/>
          <a:stretch/>
        </p:blipFill>
        <p:spPr bwMode="auto">
          <a:xfrm>
            <a:off x="764801" y="1519935"/>
            <a:ext cx="2864401" cy="39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" b="98804" l="0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0747" y="686019"/>
            <a:ext cx="309634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7039"/>
            <a:ext cx="5616624" cy="463594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Учитель! Какое прекрасное слово.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Оно нашей жизни и свет и основа.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Сияет для нас путеводной звездой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И в мир новых знаний ведет за собой</a:t>
            </a:r>
            <a:r>
              <a:rPr lang="ru-RU" sz="2000" dirty="0" smtClean="0">
                <a:solidFill>
                  <a:srgbClr val="003300"/>
                </a:solidFill>
                <a:latin typeface="Comic Sans MS" pitchFamily="66" charset="0"/>
              </a:rPr>
              <a:t>.</a:t>
            </a:r>
            <a:br>
              <a:rPr lang="ru-RU" sz="2000" dirty="0" smtClean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Учитель! Какое высокое слово!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Его повторяем мы снова и снова.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Наш старший товарищ, наш искренний друг.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Он – ключ, открывающий кладезь наук</a:t>
            </a:r>
            <a:r>
              <a:rPr lang="ru-RU" sz="2000" dirty="0" smtClean="0">
                <a:solidFill>
                  <a:srgbClr val="003300"/>
                </a:solidFill>
                <a:latin typeface="Comic Sans MS" pitchFamily="66" charset="0"/>
              </a:rPr>
              <a:t>!</a:t>
            </a:r>
            <a:br>
              <a:rPr lang="ru-RU" sz="2000" dirty="0" smtClean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/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Можно в жизни всему научиться,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Воплотить много новых идей,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Но учителем нужно родиться,</a:t>
            </a:r>
            <a:br>
              <a:rPr lang="ru-RU" sz="2000" dirty="0">
                <a:solidFill>
                  <a:srgbClr val="00330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3300"/>
                </a:solidFill>
                <a:latin typeface="Comic Sans MS" pitchFamily="66" charset="0"/>
              </a:rPr>
              <a:t>Чтобы жить на земле для </a:t>
            </a:r>
            <a:r>
              <a:rPr lang="ru-RU" sz="2000" dirty="0" smtClean="0">
                <a:solidFill>
                  <a:srgbClr val="003300"/>
                </a:solidFill>
                <a:latin typeface="Comic Sans MS" pitchFamily="66" charset="0"/>
              </a:rPr>
              <a:t>детей!</a:t>
            </a:r>
            <a:endParaRPr lang="ru-RU" sz="20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756" y="6165304"/>
            <a:ext cx="3967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3300"/>
                </a:solidFill>
                <a:latin typeface="Comic Sans MS" pitchFamily="66" charset="0"/>
              </a:rPr>
              <a:t>Надежда Веденяпина</a:t>
            </a:r>
            <a:endParaRPr lang="ru-RU" sz="2800" i="1" dirty="0">
              <a:solidFill>
                <a:srgbClr val="00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6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mycdn.me/i?r=AyH4iRPQ2q0otWIFepML2LxR6gMJYDgc_nPkFjZLhtGnR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5893" b="1764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404664"/>
            <a:ext cx="8424936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«Если учитель имеет только любовь к делу, он будет хороший учитель. Если учитель имеет только любовь к ученику, как отец, мать, - он будет лучше того учителя, который прочёл все книги, но не имеет любви ни к делу, ни к ученикам. Если учитель соединяет в себе любовь к делу и к ученикам, он – совершенный учитель...»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(Л. Толстой)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" y="1196752"/>
            <a:ext cx="9144000" cy="46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" y="-14807"/>
            <a:ext cx="9140146" cy="6872807"/>
          </a:xfrm>
        </p:spPr>
      </p:pic>
      <p:pic>
        <p:nvPicPr>
          <p:cNvPr id="1026" name="Picture 2" descr="https://sun9-57.userapi.com/c856520/v856520408/127dfe/Oe3_Kdcnx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086"/>
            <a:ext cx="1894394" cy="252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0.userapi.com/c857036/v857036753/b8de0/ZXxkCa6q2iA.jp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 r="5352"/>
          <a:stretch/>
        </p:blipFill>
        <p:spPr bwMode="auto">
          <a:xfrm>
            <a:off x="2472055" y="1806642"/>
            <a:ext cx="18956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АТАЛИ\Downloads\image-2020-03-16 22_59_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3913" r="8621" b="21014"/>
          <a:stretch/>
        </p:blipFill>
        <p:spPr bwMode="auto">
          <a:xfrm>
            <a:off x="4799383" y="3195532"/>
            <a:ext cx="1940566" cy="265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55776" y="188640"/>
            <a:ext cx="617027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003300"/>
                </a:solidFill>
                <a:latin typeface="Comic Sans MS" pitchFamily="66" charset="0"/>
              </a:rPr>
              <a:t>Наша династия педагогов</a:t>
            </a:r>
            <a:endParaRPr lang="ru-RU" sz="3600" i="1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3311" y="3212975"/>
            <a:ext cx="2363146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Кареина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(</a:t>
            </a:r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Кибец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)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Евгения Антоновна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сестра дедушки</a:t>
            </a:r>
            <a:endParaRPr lang="ru-RU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88982" y="4653136"/>
            <a:ext cx="206178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Кибец</a:t>
            </a:r>
            <a:endParaRPr lang="ru-RU" b="1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Лидия Ивановна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сестра мамы</a:t>
            </a:r>
            <a:endParaRPr lang="ru-RU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62552" y="6021288"/>
            <a:ext cx="235673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Солосенко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Наталия Павловна</a:t>
            </a:r>
            <a:endParaRPr lang="ru-RU" dirty="0">
              <a:solidFill>
                <a:srgbClr val="00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Picture 2" descr="https://sun9-57.userapi.com/c856520/v856520408/127dfe/Oe3_Kdcnx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8" y="1628800"/>
            <a:ext cx="2863206" cy="38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95936" y="743303"/>
            <a:ext cx="4392488" cy="4868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C00000"/>
                </a:solidFill>
              </a:rPr>
              <a:t>КИБЕЦ (КОРЕИНА) </a:t>
            </a:r>
          </a:p>
          <a:p>
            <a:r>
              <a:rPr lang="ru-RU" sz="2200" b="1" dirty="0" smtClean="0">
                <a:solidFill>
                  <a:srgbClr val="C00000"/>
                </a:solidFill>
              </a:rPr>
              <a:t>ЕВГЕНИЯ  АНТОНОВНА</a:t>
            </a:r>
            <a:r>
              <a:rPr lang="ru-RU" sz="22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родилась в 1918 году в Сумской области г. Конотоп. Вышла замуж за </a:t>
            </a:r>
            <a:r>
              <a:rPr lang="ru-RU" sz="2200" dirty="0" err="1" smtClean="0">
                <a:solidFill>
                  <a:srgbClr val="002060"/>
                </a:solidFill>
              </a:rPr>
              <a:t>Кареина</a:t>
            </a:r>
            <a:r>
              <a:rPr lang="ru-RU" sz="2200" dirty="0" smtClean="0">
                <a:solidFill>
                  <a:srgbClr val="002060"/>
                </a:solidFill>
              </a:rPr>
              <a:t> Григория, который работал в </a:t>
            </a:r>
            <a:r>
              <a:rPr lang="ru-RU" sz="2200" dirty="0" err="1" smtClean="0">
                <a:solidFill>
                  <a:srgbClr val="002060"/>
                </a:solidFill>
              </a:rPr>
              <a:t>Станистлавском</a:t>
            </a:r>
            <a:r>
              <a:rPr lang="ru-RU" sz="2200" dirty="0" smtClean="0">
                <a:solidFill>
                  <a:srgbClr val="002060"/>
                </a:solidFill>
              </a:rPr>
              <a:t> государственном пединституте. Проживала в г. Ивано-Франковск и работала директором школы. Родила дочерей Любовь и Зинаиду.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" b="98804" l="0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736609"/>
            <a:ext cx="309634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un9-43.userapi.com/c206628/v206628408/a995e/whdLPdrNp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0" y="-243407"/>
            <a:ext cx="8229600" cy="2880320"/>
          </a:xfrm>
        </p:spPr>
      </p:pic>
      <p:sp>
        <p:nvSpPr>
          <p:cNvPr id="6" name="Прямоугольник 5"/>
          <p:cNvSpPr/>
          <p:nvPr/>
        </p:nvSpPr>
        <p:spPr>
          <a:xfrm>
            <a:off x="179512" y="5805264"/>
            <a:ext cx="236314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Кареина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(</a:t>
            </a:r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Кибец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) 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Евгения Антоновна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17722" y="5797557"/>
            <a:ext cx="214994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Кареин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Григорий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(муж)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7541" y="5802913"/>
            <a:ext cx="208422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Кареина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Любовь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(дочь)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30167" y="5805264"/>
            <a:ext cx="210346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Comic Sans MS" pitchFamily="66" charset="0"/>
              </a:rPr>
              <a:t>Кареина</a:t>
            </a:r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 Татьяна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(внучка)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6504165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Comic Sans MS" pitchFamily="66" charset="0"/>
              </a:rPr>
              <a:t>1997 г.</a:t>
            </a:r>
          </a:p>
        </p:txBody>
      </p:sp>
    </p:spTree>
    <p:extLst>
      <p:ext uri="{BB962C8B-B14F-4D97-AF65-F5344CB8AC3E}">
        <p14:creationId xmlns:p14="http://schemas.microsoft.com/office/powerpoint/2010/main" val="317568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23928" y="548681"/>
            <a:ext cx="4464496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C00000"/>
                </a:solidFill>
              </a:rPr>
              <a:t>КИБЕЦ ЛИДИЯ ИВАНОВНА</a:t>
            </a:r>
            <a:r>
              <a:rPr lang="ru-RU" sz="22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родилась 31 января 1939 года в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г</a:t>
            </a:r>
            <a:r>
              <a:rPr lang="ru-RU" sz="2400" dirty="0">
                <a:solidFill>
                  <a:srgbClr val="002060"/>
                </a:solidFill>
              </a:rPr>
              <a:t>. Днепродзержинск. В 1956 г. поступила в Станиславский государственный пединститут на факультет физмат. Была направлена по распределению в Республику Казахстан. Работала лаборантом на КХЗ в г. Коммунарск. С 1966 г. работала учителем математики и физики. Была завучем школы № 12 г. Перевальска, а с 1981 г. перешла на должность учителя математики. В 1997 г. вышла на пенсию.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 Умерла 28 сентября 2010 г. </a:t>
            </a:r>
          </a:p>
        </p:txBody>
      </p:sp>
      <p:pic>
        <p:nvPicPr>
          <p:cNvPr id="8" name="Picture 6" descr="https://sun9-50.userapi.com/c857036/v857036753/b8de0/ZXxkCa6q2iA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 bwMode="auto">
          <a:xfrm>
            <a:off x="755576" y="1556791"/>
            <a:ext cx="2909626" cy="37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" b="98804" l="0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0747" y="686019"/>
            <a:ext cx="309634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un9-45.userapi.com/c854028/v854028437/2072e9/KN3Rlkgru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10686" r="5462" b="18260"/>
          <a:stretch/>
        </p:blipFill>
        <p:spPr bwMode="auto">
          <a:xfrm rot="10800000">
            <a:off x="329046" y="576632"/>
            <a:ext cx="8437267" cy="559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02" y="5265903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sun9-44.userapi.com/c858324/v858324437/1a3322/Ey_fwlXbD2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15490" r="21094" b="13924"/>
          <a:stretch/>
        </p:blipFill>
        <p:spPr bwMode="auto">
          <a:xfrm rot="16200000">
            <a:off x="-554802" y="1165116"/>
            <a:ext cx="5924411" cy="428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52.userapi.com/c857420/v857420437/1a055f/oFwZv25OdI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t="29935" r="27587" b="4533"/>
          <a:stretch/>
        </p:blipFill>
        <p:spPr bwMode="auto">
          <a:xfrm>
            <a:off x="4607796" y="374264"/>
            <a:ext cx="4237339" cy="58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02" y="5265903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2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34429"/>
          </a:xfrm>
          <a:noFill/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3300"/>
                </a:solidFill>
                <a:latin typeface="Comic Sans MS" pitchFamily="66" charset="0"/>
                <a:ea typeface="+mn-ea"/>
                <a:cs typeface="+mn-cs"/>
              </a:rPr>
              <a:t>В Советское время учитель должен был уметь все!</a:t>
            </a:r>
          </a:p>
        </p:txBody>
      </p:sp>
      <p:pic>
        <p:nvPicPr>
          <p:cNvPr id="6146" name="Picture 2" descr="https://sun9-38.userapi.com/c206716/v206716437/a9422/_7tQeVuMof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8133" r="16714" b="13257"/>
          <a:stretch/>
        </p:blipFill>
        <p:spPr bwMode="auto">
          <a:xfrm rot="16200000">
            <a:off x="2784735" y="177842"/>
            <a:ext cx="3268039" cy="477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.userapi.com/c206616/v206616437/a88f6/leiQX8keIv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6" r="26910" b="4633"/>
          <a:stretch/>
        </p:blipFill>
        <p:spPr bwMode="auto">
          <a:xfrm rot="16200000">
            <a:off x="3372113" y="1781714"/>
            <a:ext cx="2450747" cy="72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culture.ru/storage/images/1d1aafc71760725ffc18572aa206ea1a/2d19dc6e18c6b1e6ef91bcb0b29e687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89972" l="6055" r="93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77" y="5229200"/>
            <a:ext cx="2897553" cy="20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4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341</Words>
  <Application>Microsoft Office PowerPoint</Application>
  <PresentationFormat>Экран (4:3)</PresentationFormat>
  <Paragraphs>44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Учитель! Какое прекрасное слово. Оно нашей жизни и свет и основа. Сияет для нас путеводной звездой И в мир новых знаний ведет за собой.  Учитель! Какое высокое слово! Его повторяем мы снова и снова. Наш старший товарищ, наш искренний друг. Он – ключ, открывающий кладезь наук!  Можно в жизни всему научиться, Воплотить много новых идей, Но учителем нужно родиться, Чтобы жить на земле для детей!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Советское время учитель должен был уметь все!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</dc:creator>
  <cp:lastModifiedBy>НАТАЛИ</cp:lastModifiedBy>
  <cp:revision>19</cp:revision>
  <dcterms:created xsi:type="dcterms:W3CDTF">2020-03-16T19:25:44Z</dcterms:created>
  <dcterms:modified xsi:type="dcterms:W3CDTF">2020-03-18T06:19:50Z</dcterms:modified>
</cp:coreProperties>
</file>