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81" r:id="rId14"/>
    <p:sldId id="270" r:id="rId15"/>
    <p:sldId id="271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>
        <p:scale>
          <a:sx n="67" d="100"/>
          <a:sy n="67" d="100"/>
        </p:scale>
        <p:origin x="-1476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3FF6DF9-FBA8-4401-8613-3ECCD047D48F}" type="datetimeFigureOut">
              <a:rPr lang="ru-RU" smtClean="0"/>
              <a:pPr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B905EB9-92D9-490F-9B7E-561FBD342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Регенеративный нагревательный колодец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 система сжигания топлива не совершенна. Практически его горение начинается в пространстве над насадками, со стороны подачи топлива, продолжается в рабочей камере, и заканчивается в насадках противоположных регенераторах.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приводит к неравномерности нагрева садки. Слитки расположенные со стороны регенератора нагреваются быстрее, чем в средней части, при этом их грани часто оплавляются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Футеровка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Подину колодца выкладывают в 3 слоя: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хоромомагнезит</a:t>
            </a:r>
            <a:endParaRPr lang="ru-RU" dirty="0" smtClean="0"/>
          </a:p>
          <a:p>
            <a:r>
              <a:rPr lang="ru-RU" dirty="0" smtClean="0"/>
              <a:t>2)шамот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теплоизаляционный</a:t>
            </a:r>
            <a:endParaRPr lang="ru-RU" dirty="0" smtClean="0"/>
          </a:p>
          <a:p>
            <a:r>
              <a:rPr lang="ru-RU" dirty="0" smtClean="0"/>
              <a:t>Стену колодцев также выкладывают в 3 слоя.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нагревательных колодцах наиболее уязвимы следующие части огнеупорной футеровки:</a:t>
            </a:r>
          </a:p>
          <a:p>
            <a:r>
              <a:rPr lang="ru-RU" dirty="0" smtClean="0"/>
              <a:t>1. подина и нижняя часть стен, поскольку они интенсивно соприкасаются с окалиной и слитками;</a:t>
            </a:r>
          </a:p>
          <a:p>
            <a:r>
              <a:rPr lang="ru-RU" dirty="0" smtClean="0"/>
              <a:t>2. те пояса футеровки стен, на которые опираются слитки;</a:t>
            </a:r>
          </a:p>
          <a:p>
            <a:r>
              <a:rPr lang="ru-RU" dirty="0" smtClean="0"/>
              <a:t>3. футеровка крышки, так как она подвержена действию наиболее высоких температур, колебанию температур и механическому воздействию в связи с частым открыванием и закрыванием крышки;</a:t>
            </a:r>
          </a:p>
          <a:p>
            <a:r>
              <a:rPr lang="ru-RU" dirty="0" smtClean="0"/>
              <a:t>4. керамика регенераторов и рекуператоров, которая работает в тяжелых условиях высоких температур, резкой смены температуры, воздействия газовых потоков, несущих окалину и пыль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Шлакоудаление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процессе нагревания металла осуществляется его окисление. Образующая окалина стекает гранями слитков на подину колодцев и должна быть удалена от туда.</a:t>
            </a:r>
          </a:p>
          <a:p>
            <a:r>
              <a:rPr lang="ru-RU" dirty="0" smtClean="0"/>
              <a:t>Существует 2 метода удаление окалины: сухое и жидкое.</a:t>
            </a:r>
          </a:p>
          <a:p>
            <a:r>
              <a:rPr lang="ru-RU" dirty="0" smtClean="0"/>
              <a:t>При сухом шлакоудалении на подину колодца насыпается мелкий </a:t>
            </a:r>
            <a:r>
              <a:rPr lang="ru-RU" dirty="0" err="1" smtClean="0"/>
              <a:t>коксик</a:t>
            </a:r>
            <a:r>
              <a:rPr lang="ru-RU" dirty="0" smtClean="0"/>
              <a:t>, который убирает окалину и через 5-6 </a:t>
            </a:r>
            <a:r>
              <a:rPr lang="ru-RU" dirty="0" err="1" smtClean="0"/>
              <a:t>всадов</a:t>
            </a:r>
            <a:r>
              <a:rPr lang="ru-RU" dirty="0" smtClean="0"/>
              <a:t> вместе с ней  удаляется через специальные ледки. Потом сверху через открытую крышку засыпается новая порция </a:t>
            </a:r>
            <a:r>
              <a:rPr lang="ru-RU" dirty="0" err="1" smtClean="0"/>
              <a:t>коксика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жидком </a:t>
            </a:r>
            <a:r>
              <a:rPr lang="ru-RU" dirty="0" err="1" smtClean="0"/>
              <a:t>щлакоудалении</a:t>
            </a:r>
            <a:r>
              <a:rPr lang="ru-RU" dirty="0" smtClean="0"/>
              <a:t> </a:t>
            </a:r>
            <a:r>
              <a:rPr lang="ru-RU" dirty="0" err="1" smtClean="0"/>
              <a:t>коксик</a:t>
            </a:r>
            <a:r>
              <a:rPr lang="ru-RU" dirty="0" smtClean="0"/>
              <a:t> на поду отсутствует; подину выполняют из огнеупорных материалов, не взаимодействующих с окалиной.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Тепловой и температурный режим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 рисунке – показан тепловой режим; приведенный тепловой баланс колодца при нагревании слитков горячего посада для различных периодов нагрева. Из этого рисунка видно, что в начальный период нагрева подают максимальное количество тепла, соответствующее  тепловой мощности колодцев. После того, как кладка достигает своей рабочей температуры, начинается интенсивный нагрев металла.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1 - температура крышки;</a:t>
            </a:r>
          </a:p>
          <a:p>
            <a:r>
              <a:rPr lang="ru-RU" dirty="0" smtClean="0"/>
              <a:t>2 - температура отходящих продуктов сгорания;</a:t>
            </a:r>
          </a:p>
          <a:p>
            <a:r>
              <a:rPr lang="ru-RU" dirty="0" smtClean="0"/>
              <a:t>3 - температура поверхности слитка;</a:t>
            </a:r>
          </a:p>
          <a:p>
            <a:r>
              <a:rPr lang="ru-RU" dirty="0" smtClean="0"/>
              <a:t>4 - температура середины слитка;</a:t>
            </a:r>
          </a:p>
          <a:p>
            <a:r>
              <a:rPr lang="ru-RU" dirty="0" smtClean="0"/>
              <a:t>а - общий расход тепла;</a:t>
            </a:r>
          </a:p>
          <a:p>
            <a:r>
              <a:rPr lang="ru-RU" dirty="0" smtClean="0"/>
              <a:t>б - потери тепла с продуктами сгорания; </a:t>
            </a:r>
          </a:p>
          <a:p>
            <a:r>
              <a:rPr lang="ru-RU" dirty="0" smtClean="0"/>
              <a:t>в – потери тепла в следствие неполноты горения топлива;</a:t>
            </a:r>
          </a:p>
          <a:p>
            <a:r>
              <a:rPr lang="ru-RU" dirty="0" smtClean="0"/>
              <a:t>г- расход тепла на нагрев металла;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 – тепло, поглощенное кладкой, охлажденной при открывании колодца;</a:t>
            </a:r>
          </a:p>
          <a:p>
            <a:r>
              <a:rPr lang="ru-RU" dirty="0" smtClean="0"/>
              <a:t>е – потери тепла через кладку; </a:t>
            </a:r>
            <a:endParaRPr lang="ru-RU" dirty="0"/>
          </a:p>
        </p:txBody>
      </p:sp>
      <p:pic>
        <p:nvPicPr>
          <p:cNvPr id="5" name="Содержимое 4" descr="277905480(1)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3636" y="1643050"/>
            <a:ext cx="2161101" cy="452596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Расход тепла поддерживают максимальным до тех пор, пока температура той части слитка, которая нагревается быстрее, не достигнет предельного значения. Этот период называется периодом нагрева. Вслед за ним наступает период выдержки, в течении которого происходит постепенное уменьшение расхода тепла, так как в течении этого времени температура поверхности слитков остается постоянной и тепло расходуется только на прогрев слитка по сечению. В этот период температура отходящих продуктов сгорания остается приблизительно одинаковой.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  <a:latin typeface="Bookman Old Style" pitchFamily="18" charset="0"/>
              </a:rPr>
              <a:t>Нагревательный колодец </a:t>
            </a:r>
            <a:r>
              <a:rPr lang="ru-RU" i="1" dirty="0" smtClean="0">
                <a:latin typeface="Bookman Old Style" pitchFamily="18" charset="0"/>
              </a:rPr>
              <a:t>– печь периодического действия с переменным во времени температурным и тепловым режимом</a:t>
            </a:r>
            <a:endParaRPr lang="ru-RU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Технология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Загрузка слитка происходит клещевыми кранами</a:t>
            </a:r>
            <a:endParaRPr lang="ru-RU" dirty="0"/>
          </a:p>
        </p:txBody>
      </p:sp>
      <p:pic>
        <p:nvPicPr>
          <p:cNvPr id="9" name="Рисунок 8" descr="4f0e90c6cea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857496"/>
            <a:ext cx="3810000" cy="2466975"/>
          </a:xfrm>
          <a:prstGeom prst="rect">
            <a:avLst/>
          </a:prstGeom>
        </p:spPr>
      </p:pic>
      <p:pic>
        <p:nvPicPr>
          <p:cNvPr id="10" name="Рисунок 9" descr="ste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786190"/>
            <a:ext cx="3810000" cy="26289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Слитки устанавливаются в 2 ряда у продольных стен рабочего пространства. </a:t>
            </a:r>
          </a:p>
          <a:p>
            <a:r>
              <a:rPr lang="ru-RU" dirty="0" smtClean="0"/>
              <a:t>После загрузки крышка колодца закрывается и начинается нагрев.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Регенеративный колодец состоит из:</a:t>
            </a:r>
          </a:p>
          <a:p>
            <a:r>
              <a:rPr lang="ru-RU" dirty="0" smtClean="0"/>
              <a:t>1 ‑ крышка; </a:t>
            </a:r>
          </a:p>
          <a:p>
            <a:r>
              <a:rPr lang="ru-RU" dirty="0" smtClean="0"/>
              <a:t>2 ‑ механизм перемещения крышки; </a:t>
            </a:r>
          </a:p>
          <a:p>
            <a:r>
              <a:rPr lang="ru-RU" dirty="0" smtClean="0"/>
              <a:t>3 ‑ газовый регенератор; </a:t>
            </a:r>
          </a:p>
          <a:p>
            <a:r>
              <a:rPr lang="ru-RU" dirty="0" smtClean="0"/>
              <a:t>4 ‑ воздушный регенератор; </a:t>
            </a:r>
          </a:p>
          <a:p>
            <a:r>
              <a:rPr lang="ru-RU" dirty="0" smtClean="0"/>
              <a:t>5 ‑ слитки;</a:t>
            </a:r>
          </a:p>
          <a:p>
            <a:r>
              <a:rPr lang="ru-RU" dirty="0" smtClean="0"/>
              <a:t> 6 ‑ шлаковая лётка; </a:t>
            </a:r>
          </a:p>
          <a:p>
            <a:r>
              <a:rPr lang="ru-RU" dirty="0" smtClean="0"/>
              <a:t>7 ‑ рабочее пространство (ячейка); </a:t>
            </a:r>
          </a:p>
          <a:p>
            <a:r>
              <a:rPr lang="ru-RU" dirty="0" smtClean="0"/>
              <a:t>8 ‑ шлаковая чаша; </a:t>
            </a:r>
          </a:p>
          <a:p>
            <a:r>
              <a:rPr lang="ru-RU" dirty="0" smtClean="0"/>
              <a:t>9 ‑ золотник газового клапана;</a:t>
            </a:r>
          </a:p>
          <a:p>
            <a:r>
              <a:rPr lang="ru-RU" dirty="0" smtClean="0"/>
              <a:t> 10 ‑ газовый клапан; </a:t>
            </a:r>
          </a:p>
          <a:p>
            <a:r>
              <a:rPr lang="ru-RU" dirty="0" smtClean="0"/>
              <a:t>11 ‑ подвод газа к ячейке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500042"/>
            <a:ext cx="6000792" cy="600079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Каждая их пар регенераторов в зависимости от положения газового воздушного клапана в перекидных устройствах либо подогревает, либо нагревает воздух или газ.</a:t>
            </a:r>
          </a:p>
          <a:p>
            <a:r>
              <a:rPr lang="ru-RU" dirty="0" smtClean="0"/>
              <a:t>Газ и воздух в рабочую камеру поступают через перекидные устройства и регенераторы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рабочей камере газ смешивается с воздухом </a:t>
            </a:r>
            <a:r>
              <a:rPr lang="ru-RU" dirty="0" err="1" smtClean="0"/>
              <a:t>згарая</a:t>
            </a:r>
            <a:r>
              <a:rPr lang="ru-RU" dirty="0" smtClean="0"/>
              <a:t>  нагревая слитки. Продукты горения проходя через 2-ю пару регенераторов отдают своё тепло насадка, и через систему нагретую регенераторы, а продукты горения подогревают противоположный.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процессе нагрева образуется шлак, его убирают из колодца через лётку расположенные в продольной стене камеры колодца. Основные достоинства  регенеративного колодца: высокий коэффициент использования тепла и возможность низкокалорийного газа.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238</TotalTime>
  <Words>686</Words>
  <Application>Microsoft Office PowerPoint</Application>
  <PresentationFormat>Экран (4:3)</PresentationFormat>
  <Paragraphs>53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Яркая</vt:lpstr>
      <vt:lpstr>Регенеративный нагревательный колодец </vt:lpstr>
      <vt:lpstr>Презентация PowerPoint</vt:lpstr>
      <vt:lpstr>Технология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Футеровка</vt:lpstr>
      <vt:lpstr>Презентация PowerPoint</vt:lpstr>
      <vt:lpstr>Шлакоудаление</vt:lpstr>
      <vt:lpstr>Тепловой и температурный режим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Регенеративный нагревательный колодец</dc:title>
  <dc:creator>Admin</dc:creator>
  <cp:lastModifiedBy>SHUTNIK</cp:lastModifiedBy>
  <cp:revision>27</cp:revision>
  <dcterms:created xsi:type="dcterms:W3CDTF">2014-04-21T10:27:57Z</dcterms:created>
  <dcterms:modified xsi:type="dcterms:W3CDTF">2014-04-23T07:56:51Z</dcterms:modified>
</cp:coreProperties>
</file>