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7" autoAdjust="0"/>
  </p:normalViewPr>
  <p:slideViewPr>
    <p:cSldViewPr>
      <p:cViewPr varScale="1">
        <p:scale>
          <a:sx n="65" d="100"/>
          <a:sy n="65" d="100"/>
        </p:scale>
        <p:origin x="-97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F415-24B2-4DE9-8A46-346BCF439A28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467D-2AB4-47B8-8EBF-A88D88D902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F415-24B2-4DE9-8A46-346BCF439A28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467D-2AB4-47B8-8EBF-A88D88D90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F415-24B2-4DE9-8A46-346BCF439A28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467D-2AB4-47B8-8EBF-A88D88D90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F415-24B2-4DE9-8A46-346BCF439A28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467D-2AB4-47B8-8EBF-A88D88D90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F415-24B2-4DE9-8A46-346BCF439A28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EDE467D-2AB4-47B8-8EBF-A88D88D90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F415-24B2-4DE9-8A46-346BCF439A28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467D-2AB4-47B8-8EBF-A88D88D90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F415-24B2-4DE9-8A46-346BCF439A28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467D-2AB4-47B8-8EBF-A88D88D90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F415-24B2-4DE9-8A46-346BCF439A28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467D-2AB4-47B8-8EBF-A88D88D90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F415-24B2-4DE9-8A46-346BCF439A28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467D-2AB4-47B8-8EBF-A88D88D90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F415-24B2-4DE9-8A46-346BCF439A28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467D-2AB4-47B8-8EBF-A88D88D90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F415-24B2-4DE9-8A46-346BCF439A28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467D-2AB4-47B8-8EBF-A88D88D90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AFF415-24B2-4DE9-8A46-346BCF439A28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DE467D-2AB4-47B8-8EBF-A88D88D90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5;&#1088;&#1077;&#1079;&#1080;&#1085;&#1090;&#1072;&#1094;&#1080;&#1103;%20&#1050;&#1080;&#1089;&#1083;&#1086;&#1088;&#1086;&#1076;&#1085;&#1086;-&#1082;&#1086;&#1085;&#1074;&#1077;&#1082;&#1090;&#1086;&#1088;&#1085;&#1072;&#1103;%20&#1087;&#1077;&#1095;&#1100;\&#1082;&#1086;&#1085;&#1074;&#1077;&#1088;&#1090;&#1077;&#1088;&#1085;&#1072;&#1103;%20&#1087;&#1083;&#1072;&#1074;&#1082;&#1072;%201.avi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5;&#1088;&#1077;&#1079;&#1080;&#1085;&#1090;&#1072;&#1094;&#1080;&#1103;%20&#1050;&#1080;&#1089;&#1083;&#1086;&#1088;&#1086;&#1076;&#1085;&#1086;-&#1082;&#1086;&#1085;&#1074;&#1077;&#1082;&#1090;&#1086;&#1088;&#1085;&#1072;&#1103;%20&#1087;&#1077;&#1095;&#1100;\&#1055;&#1088;&#1086;&#1080;&#1079;&#1074;&#1086;&#1076;&#1089;&#1090;&#1074;&#1086;%20&#1089;&#1090;&#1072;&#1083;&#1080;,%20&#1087;&#1088;&#1086;&#1084;&#1099;&#1096;&#1083;&#1077;&#1085;&#1085;&#1086;&#1089;&#1090;&#1100;%20&#1080;%20&#1086;&#1073;&#1088;&#1072;&#1073;&#1086;&#1090;&#1082;&#1072;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интация Кислородно-конвекторная печь\ab10-5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15638">
            <a:off x="408880" y="2740112"/>
            <a:ext cx="3740842" cy="2456749"/>
          </a:xfrm>
          <a:prstGeom prst="rect">
            <a:avLst/>
          </a:prstGeom>
          <a:ln w="38100" cap="sq">
            <a:solidFill>
              <a:schemeClr val="tx1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D:\Презинтация Кислородно-конвекторная печь\0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93778">
            <a:off x="5916186" y="2723153"/>
            <a:ext cx="2592288" cy="324036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D:\Презинтация Кислородно-конвекторная печь\kislorod-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501008"/>
            <a:ext cx="4762500" cy="313412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0" y="260648"/>
            <a:ext cx="91896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Кислородно-конвертерная печь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Преимущества кислородно-конвертерного процесса:</a:t>
            </a:r>
            <a:endParaRPr lang="ru-RU" i="1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Возможность переплавки чугуна любого химического состава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;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Отсутствие топлива (газа, мазута) для ведения процесса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;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Использование металлолома до 30% от садки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;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Возможность выплавки широкого сортамента стали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;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Отсутствие тяжелых опасных условий труда, значительно меньший штаб обслуживающий персонал.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вертерная плавка 1.avi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оизводство стали, промышленность и обработк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6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i="1" dirty="0" smtClean="0">
                <a:solidFill>
                  <a:srgbClr val="FFC000"/>
                </a:solidFill>
              </a:rPr>
              <a:t> </a:t>
            </a:r>
            <a:r>
              <a:rPr lang="ru-RU" i="1" dirty="0" smtClean="0"/>
              <a:t>а - загрузка металлолома;</a:t>
            </a:r>
          </a:p>
          <a:p>
            <a:r>
              <a:rPr lang="ru-RU" i="1" dirty="0" smtClean="0"/>
              <a:t> б - заливка чугуна;</a:t>
            </a:r>
          </a:p>
          <a:p>
            <a:r>
              <a:rPr lang="ru-RU" i="1" dirty="0" smtClean="0"/>
              <a:t> в - продувка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D:\Презинтация Кислородно-конвекторная печь\00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8208912" cy="28803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Схема кислородно-конвертерного процесса:</a:t>
            </a:r>
            <a:endParaRPr lang="ru-RU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i="1" dirty="0" smtClean="0"/>
              <a:t>Разновидности кислородно-конверторных процессов: 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700808"/>
            <a:ext cx="4186808" cy="4680520"/>
          </a:xfrm>
        </p:spPr>
        <p:txBody>
          <a:bodyPr/>
          <a:lstStyle/>
          <a:p>
            <a:r>
              <a:rPr lang="ru-RU" i="1" dirty="0" smtClean="0"/>
              <a:t>1 - продувка кислородом сверху; </a:t>
            </a:r>
          </a:p>
          <a:p>
            <a:r>
              <a:rPr lang="ru-RU" i="1" dirty="0" smtClean="0"/>
              <a:t>2 – продувка кислородом снизу;</a:t>
            </a:r>
          </a:p>
          <a:p>
            <a:r>
              <a:rPr lang="ru-RU" i="1" dirty="0" smtClean="0"/>
              <a:t> 3 - комбинированная продувка</a:t>
            </a:r>
            <a:endParaRPr lang="ru-RU" i="1" dirty="0"/>
          </a:p>
        </p:txBody>
      </p:sp>
      <p:pic>
        <p:nvPicPr>
          <p:cNvPr id="4098" name="Picture 2" descr="D:\Презинтация Кислородно-конвекторная печь\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3810001" cy="46386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188640"/>
            <a:ext cx="3744416" cy="666936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800" dirty="0" smtClean="0"/>
              <a:t>      Конвертер имеет грушевидную форму с концентрической горловиной. Это обеспечивает лучшие условия для ввода в полость конвертера кислородной фурмы, отвода газов, заливки чугуна и завалки лома и шлакообразующих материалов. Кожух конвертера выполняют сварным из стальных листов толщиной от 20 до 100 мм. К центральной части корпуса конвертера крепят цапфы, соединяющиеся с устройством для наклона. Механизм поворота конвертера состоит из системы передач, связывающих цапфы с приводом. Конвертер может поворачиваться вокруг горизонтальной оси на 360° со скоростью от 0,01 до 2 об/мин.</a:t>
            </a:r>
            <a:endParaRPr lang="ru-RU" sz="3800" dirty="0"/>
          </a:p>
        </p:txBody>
      </p:sp>
      <p:pic>
        <p:nvPicPr>
          <p:cNvPr id="5123" name="Picture 3" descr="D:\Презинтация Кислородно-конвекторная печь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5184576" cy="583264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780928"/>
            <a:ext cx="8435280" cy="38164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 </a:t>
            </a:r>
            <a:r>
              <a:rPr lang="ru-RU" i="1" dirty="0" smtClean="0"/>
              <a:t>Кислородный конвертер способен переплавлять в сталь чугуны с добавкой большого количества скрапа (25% и более) и руды (до 5%). Кислородно-конвертерный процесс является очень экономичным. По сравнению с мартеновским процессом экономия на капитальных вложениях составляет 20 - 25%, увеличение производительности труда - 25 - 30, снижение себестоимости стали - 2-4%.</a:t>
            </a:r>
          </a:p>
          <a:p>
            <a:endParaRPr lang="ru-RU" dirty="0"/>
          </a:p>
        </p:txBody>
      </p:sp>
      <p:pic>
        <p:nvPicPr>
          <p:cNvPr id="6146" name="Picture 2" descr="D:\Презинтация Кислородно-конвекторная печь\048_expert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468518" cy="230425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892480" cy="4709160"/>
          </a:xfrm>
        </p:spPr>
        <p:txBody>
          <a:bodyPr>
            <a:normAutofit fontScale="85000" lnSpcReduction="10000"/>
          </a:bodyPr>
          <a:lstStyle/>
          <a:p>
            <a:pPr indent="-450000" algn="just">
              <a:buNone/>
            </a:pPr>
            <a:r>
              <a:rPr lang="ru-RU" dirty="0" smtClean="0"/>
              <a:t>         </a:t>
            </a:r>
            <a:endParaRPr lang="ru-RU" dirty="0" smtClean="0"/>
          </a:p>
          <a:p>
            <a:pPr indent="-450000"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         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i="1" dirty="0" smtClean="0"/>
              <a:t>Английский инженер и изобретатель Г. </a:t>
            </a:r>
            <a:r>
              <a:rPr lang="ru-RU" i="1" dirty="0" err="1" smtClean="0"/>
              <a:t>Бессемер</a:t>
            </a:r>
            <a:r>
              <a:rPr lang="ru-RU" i="1" dirty="0" smtClean="0"/>
              <a:t> (1813 - 1898) в 1856 г. предложил новый способ выплавки стали, названный его именем и получивший широкое применение. </a:t>
            </a:r>
          </a:p>
          <a:p>
            <a:pPr indent="-450000" algn="just">
              <a:buNone/>
            </a:pPr>
            <a:r>
              <a:rPr lang="ru-RU" i="1" dirty="0" smtClean="0"/>
              <a:t>           Однако бессемеровский метод производства стали при всей его внешней схожести с кислородно-конвертерным имел очень существенный недостаток. Дело заключалось в том, что при продувке чугуна воздухом плохо выгорали фосфор и сера, и поэтому, если в чугуне (в железных рудах) содержалось относительно много фосфора и серы, сталь получалась низкого качества. Единственный выход состоял в том, чтобы использовать железные руды, содержащие немного фосфора и серы. Но таких руд оказалось </a:t>
            </a:r>
            <a:r>
              <a:rPr lang="ru-RU" i="1" dirty="0" smtClean="0"/>
              <a:t>мало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8204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Бессемеровский процесс выплавки стали</a:t>
            </a:r>
            <a:endParaRPr lang="ru-RU" sz="5400" b="1" spc="50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196752"/>
            <a:ext cx="4644008" cy="1872208"/>
          </a:xfrm>
        </p:spPr>
        <p:txBody>
          <a:bodyPr>
            <a:normAutofit lnSpcReduction="10000"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/>
              <a:t>Конвертер </a:t>
            </a:r>
            <a:r>
              <a:rPr lang="ru-RU" dirty="0" err="1" smtClean="0"/>
              <a:t>Бессемера</a:t>
            </a:r>
            <a:r>
              <a:rPr lang="ru-RU" dirty="0" smtClean="0"/>
              <a:t> в музее </a:t>
            </a:r>
            <a:r>
              <a:rPr lang="ru-RU" dirty="0" err="1" smtClean="0"/>
              <a:t>Kelham</a:t>
            </a:r>
            <a:r>
              <a:rPr lang="ru-RU" dirty="0" smtClean="0"/>
              <a:t> </a:t>
            </a:r>
            <a:r>
              <a:rPr lang="ru-RU" dirty="0" err="1" smtClean="0"/>
              <a:t>Island</a:t>
            </a:r>
            <a:r>
              <a:rPr lang="ru-RU" dirty="0" smtClean="0"/>
              <a:t>, Шеффилд, Англия</a:t>
            </a:r>
            <a:endParaRPr lang="ru-RU" dirty="0"/>
          </a:p>
        </p:txBody>
      </p:sp>
      <p:pic>
        <p:nvPicPr>
          <p:cNvPr id="7170" name="Picture 2" descr="D:\Презинтация Кислородно-конвекторная печь\461px-Bessemer_converter2.jpg"/>
          <p:cNvPicPr>
            <a:picLocks noChangeAspect="1" noChangeArrowheads="1"/>
          </p:cNvPicPr>
          <p:nvPr/>
        </p:nvPicPr>
        <p:blipFill>
          <a:blip r:embed="rId2" cstate="print">
            <a:lum bright="-7000"/>
          </a:blip>
          <a:srcRect/>
          <a:stretch>
            <a:fillRect/>
          </a:stretch>
        </p:blipFill>
        <p:spPr bwMode="auto">
          <a:xfrm>
            <a:off x="323528" y="332656"/>
            <a:ext cx="4680520" cy="619268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7091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        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            </a:t>
            </a:r>
            <a:r>
              <a:rPr lang="ru-RU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С. Томас 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(1850 - 1885), английский инженер-металлург, предложил в 1878 г. существенную модификацию бессемеровского конвертерного метода выплавки стали, заключавшуюся в том, что он заменил </a:t>
            </a:r>
            <a:r>
              <a:rPr lang="ru-RU" i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кислую </a:t>
            </a:r>
            <a:r>
              <a:rPr lang="ru-RU" i="1" u="sng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динасовую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 футеровку бессемеровских конвертеров на </a:t>
            </a:r>
            <a:r>
              <a:rPr lang="ru-RU" i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основную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 и для лучшего связывания фосфора вводил известь.             </a:t>
            </a:r>
            <a:endParaRPr lang="ru-RU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       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Таким путем была достигнута возможность использования более низкосортных железных руд, содержащих много фосфора и серы. Однако качество стали, получаемой томасовским процессом, было низким.</a:t>
            </a:r>
            <a:endParaRPr lang="ru-RU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0"/>
            <a:ext cx="786807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Томасовский процесс выплавки стали</a:t>
            </a:r>
            <a:endParaRPr lang="ru-RU" sz="5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Презинтация Кислородно-конвекторная печь\Thomas-bi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340768"/>
            <a:ext cx="4032448" cy="53285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971600" y="260648"/>
            <a:ext cx="7446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Томасовский конвертер</a:t>
            </a:r>
            <a:endParaRPr lang="ru-RU" sz="5400" b="1" dirty="0">
              <a:ln w="17780" cmpd="sng">
                <a:solidFill>
                  <a:srgbClr val="00B0F0"/>
                </a:solidFill>
                <a:prstDash val="solid"/>
                <a:miter lim="800000"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244</TotalTime>
  <Words>274</Words>
  <Application>Microsoft Office PowerPoint</Application>
  <PresentationFormat>Экран (4:3)</PresentationFormat>
  <Paragraphs>37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 Разновидности кислородно-конверторных процессов: </vt:lpstr>
      <vt:lpstr> </vt:lpstr>
      <vt:lpstr>Слайд 5</vt:lpstr>
      <vt:lpstr>Слайд 6</vt:lpstr>
      <vt:lpstr>Слайд 7</vt:lpstr>
      <vt:lpstr>Слайд 8</vt:lpstr>
      <vt:lpstr>Слайд 9</vt:lpstr>
      <vt:lpstr>Преимущества кислородно-конвертерного процесса:</vt:lpstr>
      <vt:lpstr>Слайд 11</vt:lpstr>
      <vt:lpstr>Слайд 12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Кислородно-конвертерная печь</dc:title>
  <dc:creator>1</dc:creator>
  <cp:lastModifiedBy>1</cp:lastModifiedBy>
  <cp:revision>25</cp:revision>
  <dcterms:created xsi:type="dcterms:W3CDTF">2014-04-21T07:03:14Z</dcterms:created>
  <dcterms:modified xsi:type="dcterms:W3CDTF">2014-04-22T13:56:03Z</dcterms:modified>
</cp:coreProperties>
</file>